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7"/>
    <p:restoredTop sz="96405"/>
  </p:normalViewPr>
  <p:slideViewPr>
    <p:cSldViewPr snapToGrid="0" snapToObjects="1">
      <p:cViewPr varScale="1">
        <p:scale>
          <a:sx n="130" d="100"/>
          <a:sy n="130" d="100"/>
        </p:scale>
        <p:origin x="20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DD1F2-7390-9045-BE4F-4D923DA080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52CF10-C462-2545-8353-4F9F4B0B84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F40AB-2F61-8447-8B9E-2F003E4C3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FD17-7677-374D-9F1C-491CFE1284F8}" type="datetimeFigureOut">
              <a:rPr lang="en-US" smtClean="0"/>
              <a:t>8/4/21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0584CB-DEB5-9440-A1A4-AB748A659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5815E-0FAA-4949-9E18-28A542E2E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FB96E-2917-4444-AE77-28C6A06A0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093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09505-2406-1845-9F71-E816519B4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D1FC93-2B7C-474A-8564-C0EA106E3C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F88AF9-D706-9A42-BA41-877A81DF4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FD17-7677-374D-9F1C-491CFE1284F8}" type="datetimeFigureOut">
              <a:rPr lang="en-US" smtClean="0"/>
              <a:t>8/4/21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B4ABE1-0DB5-3C45-BDC0-7288A2373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17452C-4059-D14B-A484-A9EF940FE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FB96E-2917-4444-AE77-28C6A06A0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357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2B148B-1281-E240-AAAB-766ECEB3C9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479E80-CD7D-B646-B28E-7D8180DC8A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89607-964A-6D47-A465-12D9D6BC0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FD17-7677-374D-9F1C-491CFE1284F8}" type="datetimeFigureOut">
              <a:rPr lang="en-US" smtClean="0"/>
              <a:t>8/4/21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20CB09-769E-3D45-9320-9333707AF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C6CAA-94E9-5E42-8E83-8BBCD3BA1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FB96E-2917-4444-AE77-28C6A06A0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886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9BA09-625A-474E-B6CE-04C51DF6A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EE16D-8C64-F94C-A87C-FA2D769A4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7760C-C262-5843-91D0-F7E7BFA8A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FD17-7677-374D-9F1C-491CFE1284F8}" type="datetimeFigureOut">
              <a:rPr lang="en-US" smtClean="0"/>
              <a:t>8/4/21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D970F0-3A5D-084E-A6FE-454FE25F1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62369-45C6-624F-924F-15EAA98A2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FB96E-2917-4444-AE77-28C6A06A0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887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76B14-FA4A-164A-B4C6-FD52A2C22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1FFC92-0F94-5645-991E-6DC59EF2F9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1A1AF9-E443-754D-B675-7C64B1110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FD17-7677-374D-9F1C-491CFE1284F8}" type="datetimeFigureOut">
              <a:rPr lang="en-US" smtClean="0"/>
              <a:t>8/4/21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359DA-A289-124E-8130-28875C688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C3A390-5390-F741-A5B0-F3F65E27D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FB96E-2917-4444-AE77-28C6A06A0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47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05CE2-E9AD-5544-AF3C-CA67E1C38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7CF957-6EB6-7F48-9F03-42BD95785C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43C8D9-56CB-C847-B676-C6441BAFE7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43EA-2901-354A-9873-D7400A8DB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FD17-7677-374D-9F1C-491CFE1284F8}" type="datetimeFigureOut">
              <a:rPr lang="en-US" smtClean="0"/>
              <a:t>8/4/21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D5DB46-A9C9-4F4F-89AC-05F93DE71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317A39-D656-8C42-9D62-16A9F64B7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FB96E-2917-4444-AE77-28C6A06A0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150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0E5E1-697B-FB42-9058-CCEC9A797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C2E7C9-2BA9-4549-9DB2-B30614C92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051C47-4355-2F46-B0BA-BAF8EDCD6B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84465F-3542-4D45-BC60-C393C7415A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F290C9-7C96-574C-A6BE-B762C0E9BB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30CBF0-BE77-044D-AE74-D6351B19A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FD17-7677-374D-9F1C-491CFE1284F8}" type="datetimeFigureOut">
              <a:rPr lang="en-US" smtClean="0"/>
              <a:t>8/4/21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A02D27-02A5-8846-AC03-E78B936E5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7991BC-06E4-B44C-B0A5-9DB5D2056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FB96E-2917-4444-AE77-28C6A06A0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229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5B4F0-A0A2-9543-8E08-118601908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17A7D0-2124-9041-AF56-C62BF39BE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FD17-7677-374D-9F1C-491CFE1284F8}" type="datetimeFigureOut">
              <a:rPr lang="en-US" smtClean="0"/>
              <a:t>8/4/21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85FC67-37B3-5A44-9842-7BDEF5511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3011A2-8E1F-D54F-B4B3-73E0622B8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FB96E-2917-4444-AE77-28C6A06A0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883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80FDFC-C4C3-BD40-BD78-18DDEF90D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FD17-7677-374D-9F1C-491CFE1284F8}" type="datetimeFigureOut">
              <a:rPr lang="en-US" smtClean="0"/>
              <a:t>8/4/21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B9DB1E-82BA-924A-A601-F300591B5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16BD5F-0CB8-1C45-ABB3-B5D3B22E2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FB96E-2917-4444-AE77-28C6A06A0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692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A360F-7761-7041-8203-03DD54813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D7594-6F8A-B24D-83A4-D82A8B8BD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6E678D-2CCA-1C4D-897C-D5A4242763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307670-7049-7341-ACD5-0D8A20A74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FD17-7677-374D-9F1C-491CFE1284F8}" type="datetimeFigureOut">
              <a:rPr lang="en-US" smtClean="0"/>
              <a:t>8/4/21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416AE7-499D-284B-A75B-142EE693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953102-7384-C240-9B73-F94146586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FB96E-2917-4444-AE77-28C6A06A0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14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A9B31-ACF0-F444-9E6C-7C43E273D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E923C2-DAB0-3742-A990-ADCD267F2A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EAEF95-E533-D44A-B2C2-EE160A5373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EDFADE-FBC1-6740-AF24-E45138248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DFD17-7677-374D-9F1C-491CFE1284F8}" type="datetimeFigureOut">
              <a:rPr lang="en-US" smtClean="0"/>
              <a:t>8/4/21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FD0852-9CDE-4A4D-A4EE-EE95759B2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6A4CE1-F827-7C47-80E8-840A6CF1F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FB96E-2917-4444-AE77-28C6A06A0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866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CA44A6-22A4-3149-A546-02BEDB970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0162A6-602A-9745-BCB3-E53FCD298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896BE-8A38-A14E-8636-2A697C7433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FD17-7677-374D-9F1C-491CFE1284F8}" type="datetimeFigureOut">
              <a:rPr lang="en-US" smtClean="0"/>
              <a:t>8/4/21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13146-17B7-AB49-A805-4D1BF458A5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1DE0E-52B2-CB4D-A8AF-DC5706A3DC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FB96E-2917-4444-AE77-28C6A06A0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08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4FBD7B8-C1F9-914E-AECD-2D3B039248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2669" y="1009309"/>
            <a:ext cx="9144000" cy="606144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/>
              <a:t>Celebrating Postdoc Achievements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E95B3A8-9C99-584C-813A-B05A7F198805}"/>
              </a:ext>
            </a:extLst>
          </p:cNvPr>
          <p:cNvCxnSpPr>
            <a:cxnSpLocks/>
          </p:cNvCxnSpPr>
          <p:nvPr/>
        </p:nvCxnSpPr>
        <p:spPr>
          <a:xfrm>
            <a:off x="951338" y="1604729"/>
            <a:ext cx="10287680" cy="41559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994ADA17-6A3B-364A-9E8A-22772D0B32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4966" y="390854"/>
            <a:ext cx="2634052" cy="461237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E335BB6-A87F-0348-B1E4-7361DECBC9BD}"/>
              </a:ext>
            </a:extLst>
          </p:cNvPr>
          <p:cNvCxnSpPr>
            <a:cxnSpLocks/>
          </p:cNvCxnSpPr>
          <p:nvPr/>
        </p:nvCxnSpPr>
        <p:spPr>
          <a:xfrm>
            <a:off x="1134319" y="5949387"/>
            <a:ext cx="10205012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87429C9B-813F-7540-99CA-44E3093F2A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4319" y="6055008"/>
            <a:ext cx="1601825" cy="40366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F36F36E-F95D-184F-AF93-8EED7A9AEE60}"/>
              </a:ext>
            </a:extLst>
          </p:cNvPr>
          <p:cNvSpPr txBox="1">
            <a:spLocks noChangeAspect="1"/>
          </p:cNvSpPr>
          <p:nvPr/>
        </p:nvSpPr>
        <p:spPr>
          <a:xfrm>
            <a:off x="1134319" y="4862191"/>
            <a:ext cx="2743200" cy="9144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600" b="1" dirty="0">
                <a:latin typeface="Helvetica" pitchFamily="2" charset="0"/>
              </a:rPr>
              <a:t>Name</a:t>
            </a:r>
            <a:br>
              <a:rPr lang="en-US" sz="1600" dirty="0">
                <a:latin typeface="Helvetica" pitchFamily="2" charset="0"/>
              </a:rPr>
            </a:br>
            <a:r>
              <a:rPr lang="en-US" sz="1600" dirty="0">
                <a:latin typeface="Helvetica" pitchFamily="2" charset="0"/>
              </a:rPr>
              <a:t>Department</a:t>
            </a:r>
            <a:br>
              <a:rPr lang="en-US" sz="1600" dirty="0">
                <a:latin typeface="Helvetica" pitchFamily="2" charset="0"/>
              </a:rPr>
            </a:br>
            <a:r>
              <a:rPr lang="en-US" sz="1600" dirty="0">
                <a:latin typeface="Helvetica" pitchFamily="2" charset="0"/>
              </a:rPr>
              <a:t>Institution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03DF9A-A246-0A43-8487-4752A55D6D62}"/>
              </a:ext>
            </a:extLst>
          </p:cNvPr>
          <p:cNvSpPr txBox="1">
            <a:spLocks noChangeAspect="1"/>
          </p:cNvSpPr>
          <p:nvPr/>
        </p:nvSpPr>
        <p:spPr>
          <a:xfrm>
            <a:off x="4994298" y="2435170"/>
            <a:ext cx="5943600" cy="25146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endParaRPr lang="en-US" dirty="0"/>
          </a:p>
          <a:p>
            <a:pPr algn="ctr"/>
            <a:r>
              <a:rPr lang="en-US" b="1" dirty="0"/>
              <a:t>Add text of your achievements here – font = Helvetica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Keep it brief – one to two sentences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If submitting more than one Achievement, please put each achievement on a separate line.</a:t>
            </a:r>
          </a:p>
          <a:p>
            <a:pPr algn="ctr"/>
            <a:endParaRPr lang="en-US" b="1" dirty="0"/>
          </a:p>
          <a:p>
            <a:pPr algn="ctr"/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E186CD-44C5-8641-9476-911DA3407A12}"/>
              </a:ext>
            </a:extLst>
          </p:cNvPr>
          <p:cNvSpPr txBox="1">
            <a:spLocks noChangeAspect="1"/>
          </p:cNvSpPr>
          <p:nvPr/>
        </p:nvSpPr>
        <p:spPr>
          <a:xfrm>
            <a:off x="1134319" y="1933697"/>
            <a:ext cx="2743200" cy="2743200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rtlCol="0">
            <a:normAutofit fontScale="92500"/>
          </a:bodyPr>
          <a:lstStyle/>
          <a:p>
            <a:r>
              <a:rPr lang="en-US" dirty="0"/>
              <a:t>Upload picture into this area</a:t>
            </a:r>
          </a:p>
          <a:p>
            <a:endParaRPr lang="en-US" dirty="0"/>
          </a:p>
          <a:p>
            <a:r>
              <a:rPr lang="en-US" dirty="0"/>
              <a:t>Image should be:</a:t>
            </a:r>
            <a:br>
              <a:rPr lang="en-US" dirty="0"/>
            </a:br>
            <a:r>
              <a:rPr lang="en-US" dirty="0"/>
              <a:t>3” x 3” at 100dpi</a:t>
            </a:r>
          </a:p>
          <a:p>
            <a:endParaRPr lang="en-US" dirty="0"/>
          </a:p>
          <a:p>
            <a:r>
              <a:rPr lang="en-US" dirty="0"/>
              <a:t>jpeg, gif, </a:t>
            </a:r>
            <a:r>
              <a:rPr lang="en-US" dirty="0" err="1"/>
              <a:t>tif</a:t>
            </a:r>
            <a:r>
              <a:rPr lang="en-US" dirty="0"/>
              <a:t>, </a:t>
            </a:r>
            <a:r>
              <a:rPr lang="en-US" dirty="0" err="1"/>
              <a:t>png</a:t>
            </a:r>
            <a:r>
              <a:rPr lang="en-US" dirty="0"/>
              <a:t> formats only</a:t>
            </a:r>
          </a:p>
          <a:p>
            <a:endParaRPr lang="en-US" dirty="0"/>
          </a:p>
          <a:p>
            <a:r>
              <a:rPr lang="en-US" dirty="0"/>
              <a:t>Once picture is loaded, delete this placeholder text box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BBAD5F5-C19A-6B48-99BB-11E82FBC3BA1}"/>
              </a:ext>
            </a:extLst>
          </p:cNvPr>
          <p:cNvSpPr txBox="1"/>
          <p:nvPr/>
        </p:nvSpPr>
        <p:spPr>
          <a:xfrm>
            <a:off x="4994298" y="1851709"/>
            <a:ext cx="5943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National Postdoc Appreciation Week – September 20-24, 2021</a:t>
            </a:r>
          </a:p>
        </p:txBody>
      </p:sp>
    </p:spTree>
    <p:extLst>
      <p:ext uri="{BB962C8B-B14F-4D97-AF65-F5344CB8AC3E}">
        <p14:creationId xmlns:p14="http://schemas.microsoft.com/office/powerpoint/2010/main" val="2468100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87</Words>
  <Application>Microsoft Macintosh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8</cp:revision>
  <dcterms:created xsi:type="dcterms:W3CDTF">2021-07-30T16:03:48Z</dcterms:created>
  <dcterms:modified xsi:type="dcterms:W3CDTF">2021-08-04T19:14:34Z</dcterms:modified>
</cp:coreProperties>
</file>